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9" r:id="rId4"/>
    <p:sldId id="280" r:id="rId5"/>
    <p:sldId id="281" r:id="rId6"/>
    <p:sldId id="282" r:id="rId7"/>
  </p:sldIdLst>
  <p:sldSz cx="9144000" cy="6858000" type="screen4x3"/>
  <p:notesSz cx="6858000" cy="9144000"/>
  <p:defaultTextStyle>
    <a:defPPr>
      <a:defRPr lang="en-AU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4CC"/>
    <a:srgbClr val="03136A"/>
    <a:srgbClr val="35759D"/>
    <a:srgbClr val="35B19D"/>
    <a:srgbClr val="000000"/>
    <a:srgbClr val="FFFF00"/>
    <a:srgbClr val="B3D3EA"/>
    <a:srgbClr val="78AD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3" autoAdjust="0"/>
    <p:restoredTop sz="95596" autoAdjust="0"/>
  </p:normalViewPr>
  <p:slideViewPr>
    <p:cSldViewPr>
      <p:cViewPr varScale="1">
        <p:scale>
          <a:sx n="87" d="100"/>
          <a:sy n="87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79CCBE1-6B11-415F-A539-5FB2CFB08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F1FC56-BF99-4718-B00B-19C89E50A81A}" type="slidenum">
              <a:rPr lang="en-AU"/>
              <a:pPr/>
              <a:t>1</a:t>
            </a:fld>
            <a:endParaRPr lang="en-AU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AA75A35-8126-4AFE-9ED4-7406A18CF638}" type="slidenum">
              <a:rPr lang="en-AU"/>
              <a:pPr/>
              <a:t>2</a:t>
            </a:fld>
            <a:endParaRPr lang="en-AU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83F1CA-003C-4303-B07B-09FAA012DEA5}" type="slidenum">
              <a:rPr lang="en-AU"/>
              <a:pPr/>
              <a:t>3</a:t>
            </a:fld>
            <a:endParaRPr lang="en-AU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3820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95400"/>
            <a:ext cx="8382000" cy="6858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49" y="427038"/>
            <a:ext cx="1847851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27038"/>
            <a:ext cx="5391151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270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2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2852937"/>
            <a:ext cx="8382000" cy="2088232"/>
          </a:xfrm>
        </p:spPr>
        <p:txBody>
          <a:bodyPr/>
          <a:lstStyle/>
          <a:p>
            <a:pPr eaLnBrk="1" hangingPunct="1"/>
            <a:r>
              <a:rPr lang="en-AU" dirty="0" smtClean="0"/>
              <a:t>Student of the Week</a:t>
            </a:r>
          </a:p>
          <a:p>
            <a:pPr eaLnBrk="1" hangingPunct="1"/>
            <a:r>
              <a:rPr lang="en-AU" dirty="0" smtClean="0"/>
              <a:t>Kindergarten- St. Martha</a:t>
            </a:r>
          </a:p>
          <a:p>
            <a:pPr eaLnBrk="1" hangingPunct="1"/>
            <a:r>
              <a:rPr lang="en-AU" dirty="0" smtClean="0"/>
              <a:t>October 1-5, 2012</a:t>
            </a:r>
          </a:p>
          <a:p>
            <a:pPr eaLnBrk="1" hangingPunct="1"/>
            <a:endParaRPr lang="en-AU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0" y="609600"/>
            <a:ext cx="8382000" cy="1371600"/>
          </a:xfrm>
        </p:spPr>
        <p:txBody>
          <a:bodyPr/>
          <a:lstStyle/>
          <a:p>
            <a:pPr eaLnBrk="1" hangingPunct="1"/>
            <a:r>
              <a:rPr lang="en-AU" sz="9600" b="1" dirty="0" err="1" smtClean="0">
                <a:latin typeface="Gabriola" pitchFamily="82" charset="0"/>
              </a:rPr>
              <a:t>Katerina</a:t>
            </a:r>
            <a:r>
              <a:rPr lang="en-AU" sz="9600" b="1" dirty="0" smtClean="0">
                <a:latin typeface="Gabriola" pitchFamily="82" charset="0"/>
              </a:rPr>
              <a:t> Lopez</a:t>
            </a:r>
            <a:endParaRPr lang="en-AU" sz="9600" b="1" dirty="0" smtClean="0">
              <a:latin typeface="Gabriola" pitchFamily="82" charset="0"/>
            </a:endParaRPr>
          </a:p>
        </p:txBody>
      </p:sp>
    </p:spTree>
  </p:cSld>
  <p:clrMapOvr>
    <a:masterClrMapping/>
  </p:clrMapOvr>
  <p:transition>
    <p:fade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/>
      <p:bldP spid="30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title"/>
          </p:nvPr>
        </p:nvSpPr>
        <p:spPr>
          <a:xfrm>
            <a:off x="990600" y="980728"/>
            <a:ext cx="7315200" cy="1368152"/>
          </a:xfrm>
        </p:spPr>
        <p:txBody>
          <a:bodyPr/>
          <a:lstStyle/>
          <a:p>
            <a:pPr eaLnBrk="1" hangingPunct="1"/>
            <a:r>
              <a:rPr lang="en-AU" sz="4000" dirty="0" smtClean="0">
                <a:latin typeface="Comic Sans MS" pitchFamily="66" charset="0"/>
              </a:rPr>
              <a:t>What you didn’t know about </a:t>
            </a:r>
            <a:r>
              <a:rPr lang="en-AU" sz="4000" dirty="0" err="1" smtClean="0">
                <a:latin typeface="Comic Sans MS" pitchFamily="66" charset="0"/>
              </a:rPr>
              <a:t>Katerina</a:t>
            </a:r>
            <a:r>
              <a:rPr lang="en-AU" sz="4000" dirty="0" smtClean="0">
                <a:latin typeface="Comic Sans MS" pitchFamily="66" charset="0"/>
              </a:rPr>
              <a:t>:</a:t>
            </a:r>
            <a:endParaRPr lang="ru-RU" sz="4000" dirty="0" smtClean="0">
              <a:latin typeface="Comic Sans MS" pitchFamily="66" charset="0"/>
            </a:endParaRP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2564904"/>
            <a:ext cx="7315200" cy="3226296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AU" sz="2800" dirty="0" smtClean="0"/>
              <a:t>She is now 6 years old</a:t>
            </a:r>
          </a:p>
          <a:p>
            <a:pPr eaLnBrk="1" hangingPunct="1">
              <a:lnSpc>
                <a:spcPct val="150000"/>
              </a:lnSpc>
            </a:pPr>
            <a:r>
              <a:rPr lang="en-AU" sz="2800" dirty="0" smtClean="0"/>
              <a:t>She is a gymnast</a:t>
            </a:r>
          </a:p>
          <a:p>
            <a:pPr eaLnBrk="1" hangingPunct="1">
              <a:lnSpc>
                <a:spcPct val="150000"/>
              </a:lnSpc>
            </a:pPr>
            <a:r>
              <a:rPr lang="en-AU" sz="2800" dirty="0" smtClean="0"/>
              <a:t>Her favourite </a:t>
            </a:r>
            <a:r>
              <a:rPr lang="en-AU" sz="2800" dirty="0" err="1" smtClean="0"/>
              <a:t>color</a:t>
            </a:r>
            <a:r>
              <a:rPr lang="en-AU" sz="2800" dirty="0" smtClean="0"/>
              <a:t> is  </a:t>
            </a:r>
            <a:r>
              <a:rPr lang="en-AU" sz="2800" dirty="0" smtClean="0">
                <a:solidFill>
                  <a:srgbClr val="FF0000"/>
                </a:solidFill>
              </a:rPr>
              <a:t>Red</a:t>
            </a:r>
          </a:p>
          <a:p>
            <a:pPr eaLnBrk="1" hangingPunct="1">
              <a:lnSpc>
                <a:spcPct val="150000"/>
              </a:lnSpc>
            </a:pPr>
            <a:r>
              <a:rPr lang="en-AU" sz="2800" dirty="0" smtClean="0"/>
              <a:t>She has a pet rabbit </a:t>
            </a:r>
            <a:endParaRPr lang="ru-RU" sz="2800" dirty="0" smtClean="0"/>
          </a:p>
        </p:txBody>
      </p:sp>
    </p:spTree>
  </p:cSld>
  <p:clrMapOvr>
    <a:masterClrMapping/>
  </p:clrMapOvr>
  <p:transition>
    <p:wedge/>
    <p:sndAc>
      <p:stSnd>
        <p:snd r:embed="rId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48680"/>
            <a:ext cx="6934200" cy="1368152"/>
          </a:xfrm>
        </p:spPr>
        <p:txBody>
          <a:bodyPr/>
          <a:lstStyle/>
          <a:p>
            <a:pPr eaLnBrk="1" hangingPunct="1"/>
            <a:r>
              <a:rPr lang="en-AU" sz="4000" dirty="0" err="1" smtClean="0">
                <a:solidFill>
                  <a:schemeClr val="bg2">
                    <a:lumMod val="75000"/>
                  </a:schemeClr>
                </a:solidFill>
              </a:rPr>
              <a:t>Katerina’s</a:t>
            </a:r>
            <a:r>
              <a:rPr lang="en-AU" sz="40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AU" sz="4000" dirty="0" smtClean="0">
                <a:solidFill>
                  <a:schemeClr val="bg2">
                    <a:lumMod val="75000"/>
                  </a:schemeClr>
                </a:solidFill>
              </a:rPr>
              <a:t>Classroom Accomplishments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934200" cy="42672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AU" sz="2800" dirty="0" smtClean="0">
                <a:solidFill>
                  <a:schemeClr val="tx1"/>
                </a:solidFill>
              </a:rPr>
              <a:t>She is the classroom President.</a:t>
            </a:r>
          </a:p>
          <a:p>
            <a:pPr eaLnBrk="1" hangingPunct="1">
              <a:lnSpc>
                <a:spcPct val="150000"/>
              </a:lnSpc>
            </a:pPr>
            <a:r>
              <a:rPr lang="en-AU" sz="2800" dirty="0" smtClean="0">
                <a:solidFill>
                  <a:schemeClr val="tx1"/>
                </a:solidFill>
              </a:rPr>
              <a:t>She always participates in class discussion.</a:t>
            </a:r>
          </a:p>
          <a:p>
            <a:pPr eaLnBrk="1" hangingPunct="1">
              <a:lnSpc>
                <a:spcPct val="150000"/>
              </a:lnSpc>
            </a:pPr>
            <a:r>
              <a:rPr lang="en-AU" sz="2800" dirty="0" smtClean="0">
                <a:solidFill>
                  <a:schemeClr val="tx1"/>
                </a:solidFill>
              </a:rPr>
              <a:t>Her grades in Math and Science have increased.</a:t>
            </a:r>
          </a:p>
        </p:txBody>
      </p:sp>
    </p:spTree>
  </p:cSld>
  <p:clrMapOvr>
    <a:masterClrMapping/>
  </p:clrMapOvr>
  <p:transition>
    <p:split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7315200" cy="715962"/>
          </a:xfrm>
        </p:spPr>
        <p:txBody>
          <a:bodyPr/>
          <a:lstStyle/>
          <a:p>
            <a:pPr algn="ctr"/>
            <a:r>
              <a:rPr lang="en-AU" sz="5400" dirty="0" smtClean="0"/>
              <a:t>What </a:t>
            </a:r>
            <a:r>
              <a:rPr lang="en-AU" sz="5400" dirty="0" err="1" smtClean="0"/>
              <a:t>Katerinadid</a:t>
            </a:r>
            <a:r>
              <a:rPr lang="en-AU" sz="5400" dirty="0" smtClean="0"/>
              <a:t> </a:t>
            </a:r>
            <a:r>
              <a:rPr lang="en-AU" sz="5400" dirty="0" smtClean="0"/>
              <a:t>incredible</a:t>
            </a:r>
            <a:endParaRPr lang="en-AU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924944"/>
            <a:ext cx="7315200" cy="2713856"/>
          </a:xfrm>
        </p:spPr>
        <p:txBody>
          <a:bodyPr/>
          <a:lstStyle/>
          <a:p>
            <a:r>
              <a:rPr lang="en-AU" dirty="0" smtClean="0"/>
              <a:t>She helped </a:t>
            </a:r>
            <a:r>
              <a:rPr lang="en-AU" dirty="0" err="1" smtClean="0"/>
              <a:t>Sergie</a:t>
            </a:r>
            <a:r>
              <a:rPr lang="en-AU" dirty="0" smtClean="0"/>
              <a:t> clean </a:t>
            </a:r>
            <a:r>
              <a:rPr lang="en-AU" dirty="0" smtClean="0"/>
              <a:t>up his mess.</a:t>
            </a:r>
          </a:p>
          <a:p>
            <a:r>
              <a:rPr lang="en-AU" dirty="0" smtClean="0"/>
              <a:t>She was the only one who followed the segregation rule.</a:t>
            </a:r>
            <a:endParaRPr lang="en-AU" dirty="0"/>
          </a:p>
        </p:txBody>
      </p:sp>
    </p:spTree>
  </p:cSld>
  <p:clrMapOvr>
    <a:masterClrMapping/>
  </p:clrMapOvr>
  <p:transition>
    <p:wipe dir="r"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This </a:t>
            </a:r>
            <a:r>
              <a:rPr lang="en-AU" dirty="0" smtClean="0"/>
              <a:t>is </a:t>
            </a:r>
            <a:r>
              <a:rPr lang="en-AU" dirty="0" err="1" smtClean="0"/>
              <a:t>Katerina</a:t>
            </a:r>
            <a:endParaRPr lang="en-AU" dirty="0"/>
          </a:p>
        </p:txBody>
      </p:sp>
      <p:pic>
        <p:nvPicPr>
          <p:cNvPr id="4" name="Content Placeholder 3" descr="100_619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1340768"/>
            <a:ext cx="3143251" cy="4191000"/>
          </a:xfrm>
          <a:prstGeom prst="rect">
            <a:avLst/>
          </a:prstGeom>
        </p:spPr>
      </p:pic>
      <p:pic>
        <p:nvPicPr>
          <p:cNvPr id="5" name="Picture 4" descr="100_61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268760"/>
            <a:ext cx="3186355" cy="4248472"/>
          </a:xfrm>
          <a:prstGeom prst="rect">
            <a:avLst/>
          </a:prstGeom>
        </p:spPr>
      </p:pic>
    </p:spTree>
  </p:cSld>
  <p:clrMapOvr>
    <a:masterClrMapping/>
  </p:clrMapOvr>
  <p:transition>
    <p:wipe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382000" cy="1595264"/>
          </a:xfrm>
        </p:spPr>
        <p:txBody>
          <a:bodyPr/>
          <a:lstStyle/>
          <a:p>
            <a:r>
              <a:rPr lang="en-AU" sz="4800" b="1" dirty="0" smtClean="0"/>
              <a:t>Congratulations to </a:t>
            </a:r>
            <a:r>
              <a:rPr lang="en-AU" sz="4800" b="1" dirty="0" err="1" smtClean="0"/>
              <a:t>Katerina</a:t>
            </a:r>
            <a:r>
              <a:rPr lang="en-AU" sz="4800" b="1" dirty="0" smtClean="0"/>
              <a:t/>
            </a:r>
            <a:br>
              <a:rPr lang="en-AU" sz="4800" b="1" dirty="0" smtClean="0"/>
            </a:br>
            <a:r>
              <a:rPr lang="en-AU" sz="4800" b="1" dirty="0" smtClean="0"/>
              <a:t>for being the Student of the Week</a:t>
            </a:r>
            <a:endParaRPr lang="en-AU" sz="48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43608" y="3140968"/>
            <a:ext cx="7733928" cy="685800"/>
          </a:xfrm>
        </p:spPr>
        <p:txBody>
          <a:bodyPr/>
          <a:lstStyle/>
          <a:p>
            <a:r>
              <a:rPr lang="en-AU" dirty="0" smtClean="0"/>
              <a:t>Keep up the good work!</a:t>
            </a:r>
            <a:endParaRPr lang="en-AU" dirty="0"/>
          </a:p>
        </p:txBody>
      </p:sp>
    </p:spTree>
  </p:cSld>
  <p:clrMapOvr>
    <a:masterClrMapping/>
  </p:clrMapOvr>
  <p:transition spd="slow">
    <p:wipe dir="d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powerpoint-2">
  <a:themeElements>
    <a:clrScheme name="powerpoint-template-24 12">
      <a:dk1>
        <a:srgbClr val="4D4D4D"/>
      </a:dk1>
      <a:lt1>
        <a:srgbClr val="FFFFFF"/>
      </a:lt1>
      <a:dk2>
        <a:srgbClr val="4D4D4D"/>
      </a:dk2>
      <a:lt2>
        <a:srgbClr val="EF579F"/>
      </a:lt2>
      <a:accent1>
        <a:srgbClr val="11AFC9"/>
      </a:accent1>
      <a:accent2>
        <a:srgbClr val="BDD630"/>
      </a:accent2>
      <a:accent3>
        <a:srgbClr val="FFFFFF"/>
      </a:accent3>
      <a:accent4>
        <a:srgbClr val="404040"/>
      </a:accent4>
      <a:accent5>
        <a:srgbClr val="AAD4E1"/>
      </a:accent5>
      <a:accent6>
        <a:srgbClr val="ABC22A"/>
      </a:accent6>
      <a:hlink>
        <a:srgbClr val="FBD116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EF579F"/>
        </a:lt2>
        <a:accent1>
          <a:srgbClr val="11AFC9"/>
        </a:accent1>
        <a:accent2>
          <a:srgbClr val="BDD630"/>
        </a:accent2>
        <a:accent3>
          <a:srgbClr val="FFFFFF"/>
        </a:accent3>
        <a:accent4>
          <a:srgbClr val="404040"/>
        </a:accent4>
        <a:accent5>
          <a:srgbClr val="AAD4E1"/>
        </a:accent5>
        <a:accent6>
          <a:srgbClr val="ABC22A"/>
        </a:accent6>
        <a:hlink>
          <a:srgbClr val="FBD11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powerpoint-2</Template>
  <TotalTime>50</TotalTime>
  <Words>103</Words>
  <Application>Microsoft Office PowerPoint</Application>
  <PresentationFormat>On-screen Show (4:3)</PresentationFormat>
  <Paragraphs>22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powerpoint-2</vt:lpstr>
      <vt:lpstr>Katerina Lopez</vt:lpstr>
      <vt:lpstr>What you didn’t know about Katerina:</vt:lpstr>
      <vt:lpstr>Katerina’s Classroom Accomplishments</vt:lpstr>
      <vt:lpstr>What Katerinadid incredible</vt:lpstr>
      <vt:lpstr>This is Katerina</vt:lpstr>
      <vt:lpstr>Congratulations to Katerina for being the Student of the Week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Sheena Galban</dc:title>
  <dc:creator>User</dc:creator>
  <cp:lastModifiedBy>User</cp:lastModifiedBy>
  <cp:revision>6</cp:revision>
  <dcterms:created xsi:type="dcterms:W3CDTF">2012-09-27T09:39:59Z</dcterms:created>
  <dcterms:modified xsi:type="dcterms:W3CDTF">2012-09-28T13:11:26Z</dcterms:modified>
</cp:coreProperties>
</file>